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4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19" r:id="rId23"/>
    <p:sldId id="327" r:id="rId24"/>
    <p:sldId id="320" r:id="rId25"/>
    <p:sldId id="321" r:id="rId26"/>
    <p:sldId id="325" r:id="rId27"/>
    <p:sldId id="279" r:id="rId28"/>
    <p:sldId id="326" r:id="rId29"/>
    <p:sldId id="259" r:id="rId30"/>
    <p:sldId id="323" r:id="rId31"/>
    <p:sldId id="322" r:id="rId32"/>
    <p:sldId id="324" r:id="rId33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C00000"/>
    <a:srgbClr val="002E65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7" autoAdjust="0"/>
    <p:restoredTop sz="92645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10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07/02/2023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classes</a:t>
            </a:r>
          </a:p>
          <a:p>
            <a:pPr lvl="1"/>
            <a:r>
              <a:rPr lang="en-GB" dirty="0"/>
              <a:t>Single instance</a:t>
            </a:r>
          </a:p>
          <a:p>
            <a:r>
              <a:rPr lang="en-GB" dirty="0"/>
              <a:t>Configurable parameters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Instance count: 1..4</a:t>
            </a:r>
          </a:p>
          <a:p>
            <a:pPr lvl="1"/>
            <a:r>
              <a:rPr lang="en-GB" dirty="0"/>
              <a:t>Disjunct or overlapping instances</a:t>
            </a:r>
          </a:p>
          <a:p>
            <a:pPr lvl="1"/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C2175-70CC-20EB-B438-5FA3C391DB89}"/>
              </a:ext>
            </a:extLst>
          </p:cNvPr>
          <p:cNvGrpSpPr/>
          <p:nvPr/>
        </p:nvGrpSpPr>
        <p:grpSpPr>
          <a:xfrm>
            <a:off x="779777" y="3429000"/>
            <a:ext cx="10826530" cy="2156136"/>
            <a:chOff x="779777" y="1412507"/>
            <a:chExt cx="10826530" cy="215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/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algn="l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𝐵𝑜𝑥𝐴𝑐𝑐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𝑏𝑜𝑥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blipFill>
                  <a:blip r:embed="rId2"/>
                  <a:stretch>
                    <a:fillRect t="-24719" b="-5056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/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CAM score map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sz="1600" b="0" dirty="0">
                      <a:latin typeface="+mn-lt"/>
                    </a:rPr>
                    <a:t>	</a:t>
                  </a:r>
                  <a:r>
                    <a:rPr lang="en-GB" sz="1600" dirty="0">
                      <a:latin typeface="+mn-lt"/>
                    </a:rPr>
                    <a:t>GT box count in dataset</a:t>
                  </a:r>
                  <a:endParaRPr lang="en-GB" sz="1600" b="0" dirty="0">
                    <a:latin typeface="+mn-lt"/>
                  </a:endParaRPr>
                </a:p>
                <a:p>
                  <a:pPr marL="179388" lvl="1">
                    <a:tabLst>
                      <a:tab pos="1016000" algn="l"/>
                    </a:tabLst>
                  </a:pPr>
                  <a:r>
                    <a:rPr lang="en-GB" sz="1600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 count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CAM binarization threshold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IOU threshold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/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𝑏𝑜𝑥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Best IOU with GT box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7" y="2677542"/>
            <a:ext cx="2622642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hreshold-independent</a:t>
            </a: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C46F-7432-1500-5C86-9565F6A8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FEB8-410F-CABF-776D-F25898554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5EE1D-A7D3-6CC5-51B5-80E0EA3CD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F2236-7CD5-5238-657F-8B11C3B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7" y="2239689"/>
            <a:ext cx="11234347" cy="34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0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A2A1A-6243-9F06-784C-C1B1D399E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771295"/>
            <a:ext cx="10944225" cy="1008795"/>
          </a:xfrm>
        </p:spPr>
        <p:txBody>
          <a:bodyPr/>
          <a:lstStyle/>
          <a:p>
            <a:pPr marL="0" indent="0" algn="ctr">
              <a:buNone/>
            </a:pPr>
            <a:r>
              <a:rPr lang="en-BE" dirty="0"/>
              <a:t>MaxBoxAccV3</a:t>
            </a:r>
          </a:p>
          <a:p>
            <a:pPr marL="0" indent="0" algn="ctr">
              <a:buNone/>
            </a:pPr>
            <a:r>
              <a:rPr lang="en-BE" dirty="0"/>
              <a:t>VGG16-GAP, SYNTHETIC dataset (with background)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97838"/>
              </p:ext>
            </p:extLst>
          </p:nvPr>
        </p:nvGraphicFramePr>
        <p:xfrm>
          <a:off x="1907063" y="1856909"/>
          <a:ext cx="837787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473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</a:tblGrid>
              <a:tr h="164383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Instances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86.83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GradCAM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86.83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ScoreCAM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b="1" dirty="0">
                          <a:solidFill>
                            <a:srgbClr val="00863D"/>
                          </a:solidFill>
                        </a:rPr>
                        <a:t>26.49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MinMaxCAM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87.17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48.91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16.75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65B-9A2C-113A-27BD-2AF3F7BC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at varying CAM thresholds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65981-5DA8-E2D9-330C-2747B00A9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A51F4-8DC7-A46E-E63D-92AFC4212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34FB-4C9A-6DDE-2BB9-341A43A7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66" y="2339606"/>
            <a:ext cx="712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A979-2B78-1725-483C-BF1CBB7B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Best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Achieved at earlier epochs than best classification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Classification training hurts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In line with Choe et al, 2020b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&lt;plot: classification/localization per epoch for </a:t>
            </a:r>
            <a:r>
              <a:rPr lang="en-GB" dirty="0" err="1">
                <a:effectLst/>
                <a:latin typeface="Helvetica" pitchFamily="2" charset="0"/>
              </a:rPr>
              <a:t>val</a:t>
            </a:r>
            <a:r>
              <a:rPr lang="en-GB" dirty="0">
                <a:effectLst/>
                <a:latin typeface="Helvetica" pitchFamily="2" charset="0"/>
              </a:rPr>
              <a:t> set &gt;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ED38-46DC-7F5B-A093-B1FCDC05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F2DE0-E244-AB42-661B-ECB43B04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DB70C-E3FF-F9C4-75A9-2327AD459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&lt;side-by-side xai image of each CAM method&gt;</a:t>
            </a:r>
          </a:p>
          <a:p>
            <a:pPr marL="0" indent="0">
              <a:buNone/>
            </a:pPr>
            <a:r>
              <a:rPr lang="en-BE" dirty="0"/>
              <a:t>Discuss differences for 1 instance and multiple instances</a:t>
            </a:r>
          </a:p>
          <a:p>
            <a:pPr marL="0" indent="0">
              <a:buNone/>
            </a:pPr>
            <a:r>
              <a:rPr lang="en-BE" dirty="0"/>
              <a:t>Example from Choe, et al. 2020b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4538D-E622-8E41-57E6-0940B4D4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6" y="3429000"/>
            <a:ext cx="7772400" cy="26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1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8367</TotalTime>
  <Words>1099</Words>
  <Application>Microsoft Macintosh PowerPoint</Application>
  <PresentationFormat>Widescreen</PresentationFormat>
  <Paragraphs>237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</vt:lpstr>
      <vt:lpstr>Localization performance</vt:lpstr>
      <vt:lpstr>Localization performance at varying CAM thresholds</vt:lpstr>
      <vt:lpstr>Learning curves</vt:lpstr>
      <vt:lpstr>Qualitative analysis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293</cp:revision>
  <dcterms:created xsi:type="dcterms:W3CDTF">2020-12-07T09:05:54Z</dcterms:created>
  <dcterms:modified xsi:type="dcterms:W3CDTF">2023-02-07T20:24:37Z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